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86" d="100"/>
          <a:sy n="86" d="100"/>
        </p:scale>
        <p:origin x="1954" y="-1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02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08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5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37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45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68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26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1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36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0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170B-9FBC-4CBF-82E3-2C4DA319036D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E525-1588-40B2-8D10-A145F1D12A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1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A19D65-F4D6-FF19-C8B9-1D8A8C0B35C4}"/>
              </a:ext>
            </a:extLst>
          </p:cNvPr>
          <p:cNvSpPr txBox="1"/>
          <p:nvPr/>
        </p:nvSpPr>
        <p:spPr>
          <a:xfrm>
            <a:off x="110737" y="242576"/>
            <a:ext cx="6673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u="sng" dirty="0"/>
              <a:t>チーム代表者説明会会場</a:t>
            </a:r>
            <a:r>
              <a:rPr kumimoji="1" lang="en-US" altLang="ja-JP" sz="1600" b="1" u="sng" dirty="0"/>
              <a:t>(</a:t>
            </a:r>
            <a:r>
              <a:rPr kumimoji="1" lang="ja-JP" altLang="en-US" sz="1600" b="1" u="sng" dirty="0"/>
              <a:t>国立オリンピック記念青少年センター</a:t>
            </a:r>
            <a:r>
              <a:rPr kumimoji="1" lang="en-US" altLang="ja-JP" sz="1600" b="1" u="sng" dirty="0"/>
              <a:t>)</a:t>
            </a:r>
            <a:r>
              <a:rPr kumimoji="1" lang="ja-JP" altLang="en-US" sz="1600" b="1" u="sng" dirty="0"/>
              <a:t>案内図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A7E3C9A6-220F-1F83-7D22-CD639758B99E}"/>
              </a:ext>
            </a:extLst>
          </p:cNvPr>
          <p:cNvGrpSpPr/>
          <p:nvPr/>
        </p:nvGrpSpPr>
        <p:grpSpPr>
          <a:xfrm>
            <a:off x="462118" y="3667094"/>
            <a:ext cx="5838089" cy="2507511"/>
            <a:chOff x="187864" y="4021450"/>
            <a:chExt cx="6584725" cy="2997990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AC0BE5E8-A1B1-A600-332B-F9DF01BF6039}"/>
                </a:ext>
              </a:extLst>
            </p:cNvPr>
            <p:cNvGrpSpPr/>
            <p:nvPr/>
          </p:nvGrpSpPr>
          <p:grpSpPr>
            <a:xfrm>
              <a:off x="246108" y="4210311"/>
              <a:ext cx="6400208" cy="2600495"/>
              <a:chOff x="107591" y="6010821"/>
              <a:chExt cx="6400208" cy="2600495"/>
            </a:xfrm>
          </p:grpSpPr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16286CE8-5B75-EC93-33BE-5D1FFF3F566D}"/>
                  </a:ext>
                </a:extLst>
              </p:cNvPr>
              <p:cNvSpPr txBox="1"/>
              <p:nvPr/>
            </p:nvSpPr>
            <p:spPr>
              <a:xfrm>
                <a:off x="165244" y="6010821"/>
                <a:ext cx="101697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ja-JP" altLang="en-US" sz="1400" b="1" dirty="0"/>
                  <a:t>・会場</a:t>
                </a:r>
              </a:p>
            </p:txBody>
          </p:sp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DC75C032-06B7-7099-32FC-699256FDF2EE}"/>
                  </a:ext>
                </a:extLst>
              </p:cNvPr>
              <p:cNvGrpSpPr/>
              <p:nvPr/>
            </p:nvGrpSpPr>
            <p:grpSpPr>
              <a:xfrm>
                <a:off x="1233663" y="6064225"/>
                <a:ext cx="4565874" cy="1942195"/>
                <a:chOff x="1234039" y="6151303"/>
                <a:chExt cx="4565874" cy="1942195"/>
              </a:xfrm>
            </p:grpSpPr>
            <p:pic>
              <p:nvPicPr>
                <p:cNvPr id="45" name="図 44">
                  <a:extLst>
                    <a:ext uri="{FF2B5EF4-FFF2-40B4-BE49-F238E27FC236}">
                      <a16:creationId xmlns:a16="http://schemas.microsoft.com/office/drawing/2014/main" id="{5349AB5B-790C-EAB2-881D-56177FC9AC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862" t="3650" r="3675" b="10463"/>
                <a:stretch/>
              </p:blipFill>
              <p:spPr>
                <a:xfrm>
                  <a:off x="1234039" y="6151303"/>
                  <a:ext cx="4565874" cy="1942195"/>
                </a:xfrm>
                <a:prstGeom prst="rect">
                  <a:avLst/>
                </a:prstGeom>
              </p:spPr>
            </p:pic>
            <p:sp>
              <p:nvSpPr>
                <p:cNvPr id="46" name="正方形/長方形 45">
                  <a:extLst>
                    <a:ext uri="{FF2B5EF4-FFF2-40B4-BE49-F238E27FC236}">
                      <a16:creationId xmlns:a16="http://schemas.microsoft.com/office/drawing/2014/main" id="{55D2E87F-099E-9572-948E-185C20A8C05D}"/>
                    </a:ext>
                  </a:extLst>
                </p:cNvPr>
                <p:cNvSpPr/>
                <p:nvPr/>
              </p:nvSpPr>
              <p:spPr>
                <a:xfrm>
                  <a:off x="4123764" y="6205058"/>
                  <a:ext cx="1578635" cy="33618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b="1" dirty="0">
                      <a:solidFill>
                        <a:srgbClr val="FF0000"/>
                      </a:solidFill>
                    </a:rPr>
                    <a:t>センター棟</a:t>
                  </a:r>
                </a:p>
              </p:txBody>
            </p:sp>
          </p:grpSp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12B89444-4E4A-6A83-3278-AB894D97B315}"/>
                  </a:ext>
                </a:extLst>
              </p:cNvPr>
              <p:cNvGrpSpPr/>
              <p:nvPr/>
            </p:nvGrpSpPr>
            <p:grpSpPr>
              <a:xfrm>
                <a:off x="3183603" y="7530439"/>
                <a:ext cx="626658" cy="792585"/>
                <a:chOff x="3183603" y="7530439"/>
                <a:chExt cx="626658" cy="792585"/>
              </a:xfrm>
            </p:grpSpPr>
            <p:cxnSp>
              <p:nvCxnSpPr>
                <p:cNvPr id="24" name="コネクタ: カギ線 23">
                  <a:extLst>
                    <a:ext uri="{FF2B5EF4-FFF2-40B4-BE49-F238E27FC236}">
                      <a16:creationId xmlns:a16="http://schemas.microsoft.com/office/drawing/2014/main" id="{6489DA0A-5396-3D9E-E8C4-2AA3FD850C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3416586" y="7853167"/>
                  <a:ext cx="393675" cy="469857"/>
                </a:xfrm>
                <a:prstGeom prst="bentConnector3">
                  <a:avLst>
                    <a:gd name="adj1" fmla="val 99960"/>
                  </a:avLst>
                </a:prstGeom>
                <a:ln w="5715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グループ化 6">
                  <a:extLst>
                    <a:ext uri="{FF2B5EF4-FFF2-40B4-BE49-F238E27FC236}">
                      <a16:creationId xmlns:a16="http://schemas.microsoft.com/office/drawing/2014/main" id="{D57C03F5-4D8F-99E0-53AC-A21A9BA2760D}"/>
                    </a:ext>
                  </a:extLst>
                </p:cNvPr>
                <p:cNvGrpSpPr/>
                <p:nvPr/>
              </p:nvGrpSpPr>
              <p:grpSpPr>
                <a:xfrm>
                  <a:off x="3183603" y="7530439"/>
                  <a:ext cx="468636" cy="467699"/>
                  <a:chOff x="3183603" y="7530439"/>
                  <a:chExt cx="468636" cy="467699"/>
                </a:xfrm>
              </p:grpSpPr>
              <p:sp>
                <p:nvSpPr>
                  <p:cNvPr id="34" name="テキスト ボックス 33">
                    <a:extLst>
                      <a:ext uri="{FF2B5EF4-FFF2-40B4-BE49-F238E27FC236}">
                        <a16:creationId xmlns:a16="http://schemas.microsoft.com/office/drawing/2014/main" id="{74B4572B-A09E-5A72-E8B4-80859E26EA09}"/>
                      </a:ext>
                    </a:extLst>
                  </p:cNvPr>
                  <p:cNvSpPr txBox="1"/>
                  <p:nvPr/>
                </p:nvSpPr>
                <p:spPr>
                  <a:xfrm>
                    <a:off x="3183603" y="7530439"/>
                    <a:ext cx="468636" cy="27598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900" b="1" dirty="0">
                        <a:solidFill>
                          <a:srgbClr val="FF0000"/>
                        </a:solidFill>
                      </a:rPr>
                      <a:t>正門</a:t>
                    </a:r>
                  </a:p>
                </p:txBody>
              </p:sp>
              <p:grpSp>
                <p:nvGrpSpPr>
                  <p:cNvPr id="52" name="グループ化 51">
                    <a:extLst>
                      <a:ext uri="{FF2B5EF4-FFF2-40B4-BE49-F238E27FC236}">
                        <a16:creationId xmlns:a16="http://schemas.microsoft.com/office/drawing/2014/main" id="{F566355F-9325-1A97-190A-7ACD79007FBC}"/>
                      </a:ext>
                    </a:extLst>
                  </p:cNvPr>
                  <p:cNvGrpSpPr/>
                  <p:nvPr/>
                </p:nvGrpSpPr>
                <p:grpSpPr>
                  <a:xfrm>
                    <a:off x="3212569" y="7594230"/>
                    <a:ext cx="432860" cy="403908"/>
                    <a:chOff x="3221571" y="7645460"/>
                    <a:chExt cx="432860" cy="403908"/>
                  </a:xfrm>
                </p:grpSpPr>
                <p:sp>
                  <p:nvSpPr>
                    <p:cNvPr id="48" name="正方形/長方形 47">
                      <a:extLst>
                        <a:ext uri="{FF2B5EF4-FFF2-40B4-BE49-F238E27FC236}">
                          <a16:creationId xmlns:a16="http://schemas.microsoft.com/office/drawing/2014/main" id="{550D46E1-96AF-B314-E0F7-BE9D32179F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21571" y="7645461"/>
                      <a:ext cx="45719" cy="403907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0" name="正方形/長方形 49">
                      <a:extLst>
                        <a:ext uri="{FF2B5EF4-FFF2-40B4-BE49-F238E27FC236}">
                          <a16:creationId xmlns:a16="http://schemas.microsoft.com/office/drawing/2014/main" id="{3E356B4E-4517-7BBE-4D8E-66CAB2EF5EA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08712" y="7645460"/>
                      <a:ext cx="45719" cy="403907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1" name="正方形/長方形 50">
                      <a:extLst>
                        <a:ext uri="{FF2B5EF4-FFF2-40B4-BE49-F238E27FC236}">
                          <a16:creationId xmlns:a16="http://schemas.microsoft.com/office/drawing/2014/main" id="{631DF5B0-79CE-98F5-5A59-599ED945A102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409665" y="7638701"/>
                      <a:ext cx="45719" cy="403907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</p:grpSp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81A18876-401E-A71C-3515-DCF10FE5C734}"/>
                  </a:ext>
                </a:extLst>
              </p:cNvPr>
              <p:cNvSpPr txBox="1"/>
              <p:nvPr/>
            </p:nvSpPr>
            <p:spPr>
              <a:xfrm>
                <a:off x="878943" y="8127044"/>
                <a:ext cx="9028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>
                    <a:latin typeface="+mn-ea"/>
                  </a:rPr>
                  <a:t>参宮橋駅</a:t>
                </a:r>
                <a:endParaRPr kumimoji="1" lang="ja-JP" altLang="en-US" dirty="0">
                  <a:latin typeface="+mn-ea"/>
                </a:endParaRPr>
              </a:p>
            </p:txBody>
          </p:sp>
          <p:sp>
            <p:nvSpPr>
              <p:cNvPr id="55" name="矢印: 左 54">
                <a:extLst>
                  <a:ext uri="{FF2B5EF4-FFF2-40B4-BE49-F238E27FC236}">
                    <a16:creationId xmlns:a16="http://schemas.microsoft.com/office/drawing/2014/main" id="{F12BD5FF-1FD4-8617-B8A0-71CA82255FDC}"/>
                  </a:ext>
                </a:extLst>
              </p:cNvPr>
              <p:cNvSpPr/>
              <p:nvPr/>
            </p:nvSpPr>
            <p:spPr>
              <a:xfrm>
                <a:off x="107591" y="8208338"/>
                <a:ext cx="713108" cy="145187"/>
              </a:xfrm>
              <a:prstGeom prst="lef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419A233B-AF02-5DD9-D443-9EF230458202}"/>
                  </a:ext>
                </a:extLst>
              </p:cNvPr>
              <p:cNvSpPr txBox="1"/>
              <p:nvPr/>
            </p:nvSpPr>
            <p:spPr>
              <a:xfrm>
                <a:off x="4440139" y="8088096"/>
                <a:ext cx="1261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400" dirty="0"/>
                  <a:t>代々木八幡駅</a:t>
                </a:r>
                <a:endParaRPr kumimoji="1" lang="en-US" altLang="ja-JP" sz="1400" dirty="0"/>
              </a:p>
              <a:p>
                <a:r>
                  <a:rPr kumimoji="1" lang="ja-JP" altLang="en-US" sz="1400" dirty="0"/>
                  <a:t>代々木公園駅</a:t>
                </a:r>
                <a:endParaRPr kumimoji="1" lang="en-US" altLang="ja-JP" sz="1400" dirty="0"/>
              </a:p>
            </p:txBody>
          </p:sp>
          <p:sp>
            <p:nvSpPr>
              <p:cNvPr id="58" name="矢印: 左 57">
                <a:extLst>
                  <a:ext uri="{FF2B5EF4-FFF2-40B4-BE49-F238E27FC236}">
                    <a16:creationId xmlns:a16="http://schemas.microsoft.com/office/drawing/2014/main" id="{F8486756-031A-BCBB-9705-B3ABCF6CC759}"/>
                  </a:ext>
                </a:extLst>
              </p:cNvPr>
              <p:cNvSpPr/>
              <p:nvPr/>
            </p:nvSpPr>
            <p:spPr>
              <a:xfrm rot="10800000">
                <a:off x="5794691" y="8208338"/>
                <a:ext cx="713108" cy="145187"/>
              </a:xfrm>
              <a:prstGeom prst="lef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3" name="四角形: 角を丸くする 12">
              <a:extLst>
                <a:ext uri="{FF2B5EF4-FFF2-40B4-BE49-F238E27FC236}">
                  <a16:creationId xmlns:a16="http://schemas.microsoft.com/office/drawing/2014/main" id="{0E4B99CD-BFDE-142B-AB63-598632C9791F}"/>
                </a:ext>
              </a:extLst>
            </p:cNvPr>
            <p:cNvSpPr/>
            <p:nvPr/>
          </p:nvSpPr>
          <p:spPr>
            <a:xfrm>
              <a:off x="187864" y="4021450"/>
              <a:ext cx="6584725" cy="2997990"/>
            </a:xfrm>
            <a:prstGeom prst="round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A039BE5C-F058-A501-F70F-8708F183A4BD}"/>
              </a:ext>
            </a:extLst>
          </p:cNvPr>
          <p:cNvGrpSpPr/>
          <p:nvPr/>
        </p:nvGrpSpPr>
        <p:grpSpPr>
          <a:xfrm>
            <a:off x="465752" y="778544"/>
            <a:ext cx="5834455" cy="2656396"/>
            <a:chOff x="136636" y="778544"/>
            <a:chExt cx="6584725" cy="2997990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E4E83BAA-75FD-8EBF-6B22-5049F2EE5A1A}"/>
                </a:ext>
              </a:extLst>
            </p:cNvPr>
            <p:cNvSpPr txBox="1"/>
            <p:nvPr/>
          </p:nvSpPr>
          <p:spPr>
            <a:xfrm>
              <a:off x="245869" y="901044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/>
                <a:t>・周辺図</a:t>
              </a:r>
              <a:endParaRPr kumimoji="1" lang="en-US" altLang="ja-JP" sz="1400" b="1" dirty="0"/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7B56B7E-CDE7-63E1-729B-C19D9695CBD6}"/>
                </a:ext>
              </a:extLst>
            </p:cNvPr>
            <p:cNvGrpSpPr/>
            <p:nvPr/>
          </p:nvGrpSpPr>
          <p:grpSpPr>
            <a:xfrm>
              <a:off x="1394569" y="884517"/>
              <a:ext cx="4004471" cy="2836413"/>
              <a:chOff x="944186" y="1013023"/>
              <a:chExt cx="4086052" cy="3171264"/>
            </a:xfrm>
          </p:grpSpPr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96185428-9052-6A3F-72F1-DE013A86A2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4186" y="1013023"/>
                <a:ext cx="4086052" cy="3171264"/>
              </a:xfrm>
              <a:prstGeom prst="rect">
                <a:avLst/>
              </a:prstGeom>
            </p:spPr>
          </p:pic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0FF2DB08-55C3-90F4-6580-515142664D6F}"/>
                  </a:ext>
                </a:extLst>
              </p:cNvPr>
              <p:cNvSpPr/>
              <p:nvPr/>
            </p:nvSpPr>
            <p:spPr>
              <a:xfrm>
                <a:off x="3223845" y="2795952"/>
                <a:ext cx="1500553" cy="181709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1001">
                <a:schemeClr val="lt1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rgbClr val="FF0000"/>
                    </a:solidFill>
                  </a:rPr>
                  <a:t>センター棟</a:t>
                </a:r>
              </a:p>
            </p:txBody>
          </p:sp>
        </p:grp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25309862-887F-8A6B-82F7-9A46A7DB3615}"/>
                </a:ext>
              </a:extLst>
            </p:cNvPr>
            <p:cNvSpPr/>
            <p:nvPr/>
          </p:nvSpPr>
          <p:spPr>
            <a:xfrm>
              <a:off x="136636" y="778544"/>
              <a:ext cx="6584725" cy="2997990"/>
            </a:xfrm>
            <a:prstGeom prst="round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1C6BC7F5-962B-F674-5FA5-AD7D63DBF93F}"/>
              </a:ext>
            </a:extLst>
          </p:cNvPr>
          <p:cNvGrpSpPr/>
          <p:nvPr/>
        </p:nvGrpSpPr>
        <p:grpSpPr>
          <a:xfrm>
            <a:off x="462117" y="6395630"/>
            <a:ext cx="5868789" cy="2500888"/>
            <a:chOff x="462117" y="6395630"/>
            <a:chExt cx="5868789" cy="2500888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9C80FD28-9252-48A1-C66A-CCA067F85DEB}"/>
                </a:ext>
              </a:extLst>
            </p:cNvPr>
            <p:cNvSpPr txBox="1"/>
            <p:nvPr/>
          </p:nvSpPr>
          <p:spPr>
            <a:xfrm>
              <a:off x="542421" y="6661772"/>
              <a:ext cx="145566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・館内図</a:t>
              </a:r>
              <a:r>
                <a:rPr lang="en-US" altLang="ja-JP" sz="1400" b="1" dirty="0"/>
                <a:t>(3F)</a:t>
              </a:r>
            </a:p>
          </p:txBody>
        </p:sp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4ED4A071-A074-E554-1CF6-69BE2BC10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2902" y="7046375"/>
              <a:ext cx="4438068" cy="1474043"/>
            </a:xfrm>
            <a:prstGeom prst="rect">
              <a:avLst/>
            </a:prstGeom>
          </p:spPr>
        </p:pic>
        <p:sp>
          <p:nvSpPr>
            <p:cNvPr id="42" name="フローチャート: 結合子 41">
              <a:extLst>
                <a:ext uri="{FF2B5EF4-FFF2-40B4-BE49-F238E27FC236}">
                  <a16:creationId xmlns:a16="http://schemas.microsoft.com/office/drawing/2014/main" id="{69923E63-B993-CF5C-5D4D-3D205805771B}"/>
                </a:ext>
              </a:extLst>
            </p:cNvPr>
            <p:cNvSpPr/>
            <p:nvPr/>
          </p:nvSpPr>
          <p:spPr>
            <a:xfrm>
              <a:off x="5585718" y="8046130"/>
              <a:ext cx="436036" cy="443270"/>
            </a:xfrm>
            <a:prstGeom prst="flowChartConnector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A86A0175-53C8-5F44-4046-D538D7715449}"/>
                </a:ext>
              </a:extLst>
            </p:cNvPr>
            <p:cNvSpPr/>
            <p:nvPr/>
          </p:nvSpPr>
          <p:spPr>
            <a:xfrm>
              <a:off x="462117" y="6395630"/>
              <a:ext cx="5868789" cy="2500888"/>
            </a:xfrm>
            <a:prstGeom prst="roundRect">
              <a:avLst/>
            </a:prstGeom>
            <a:noFill/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フローチャート: 結合子 25">
            <a:extLst>
              <a:ext uri="{FF2B5EF4-FFF2-40B4-BE49-F238E27FC236}">
                <a16:creationId xmlns:a16="http://schemas.microsoft.com/office/drawing/2014/main" id="{38439472-1EE1-8490-9FC1-81EB8F23A2F6}"/>
              </a:ext>
            </a:extLst>
          </p:cNvPr>
          <p:cNvSpPr/>
          <p:nvPr/>
        </p:nvSpPr>
        <p:spPr>
          <a:xfrm>
            <a:off x="3383095" y="7325585"/>
            <a:ext cx="253223" cy="257424"/>
          </a:xfrm>
          <a:prstGeom prst="flowChartConnector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矢印: 左 27">
            <a:extLst>
              <a:ext uri="{FF2B5EF4-FFF2-40B4-BE49-F238E27FC236}">
                <a16:creationId xmlns:a16="http://schemas.microsoft.com/office/drawing/2014/main" id="{1283DB61-1808-64F8-8633-C5C5BC9FD971}"/>
              </a:ext>
            </a:extLst>
          </p:cNvPr>
          <p:cNvSpPr/>
          <p:nvPr/>
        </p:nvSpPr>
        <p:spPr>
          <a:xfrm rot="14079039">
            <a:off x="2979404" y="7051461"/>
            <a:ext cx="523158" cy="115475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BD43257-1635-1E16-A67C-DAB87CE89023}"/>
              </a:ext>
            </a:extLst>
          </p:cNvPr>
          <p:cNvSpPr txBox="1"/>
          <p:nvPr/>
        </p:nvSpPr>
        <p:spPr>
          <a:xfrm>
            <a:off x="556268" y="7006750"/>
            <a:ext cx="12338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u="sng" dirty="0">
                <a:latin typeface="+mn-ea"/>
              </a:rPr>
              <a:t>補足</a:t>
            </a:r>
            <a:endParaRPr kumimoji="1" lang="en-US" altLang="ja-JP" sz="900" b="1" u="sng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正門から中央広場をまっすぐ進むと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建物の出入口がございます。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案内カウンターの奥にエレベータがございますのでそこから３階へお上がりください。</a:t>
            </a:r>
            <a:endParaRPr kumimoji="1" lang="en-US" altLang="ja-JP" sz="900" dirty="0">
              <a:latin typeface="+mn-ea"/>
            </a:endParaRPr>
          </a:p>
          <a:p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43495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481</TotalTime>
  <Words>60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生地 夢叶</dc:creator>
  <cp:lastModifiedBy>生地 夢叶</cp:lastModifiedBy>
  <cp:revision>14</cp:revision>
  <dcterms:created xsi:type="dcterms:W3CDTF">2023-05-03T01:59:40Z</dcterms:created>
  <dcterms:modified xsi:type="dcterms:W3CDTF">2023-05-12T06:19:45Z</dcterms:modified>
</cp:coreProperties>
</file>